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74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8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74021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Sistema de Biblioteca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398990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Este é um projeto de Estruturas de Dados e Análise de Algoritmos, com o objetivo de desenvolver um sistema completo de gerenciamento de biblioteca. O sistema visa melhorar a organização e a eficiência das operações da biblioteca, facilitando a gestão de livros e empréstimos.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5572839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Bruno Rodrigues Reis RA:8222243147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6156008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38814"/>
            <a:ext cx="76060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Tecnologias e Metodologia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88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Tecnologias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757970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sistema foi desenvolvido utilizando Java e PostgreSQL proporcionando uma interface gráfica intuitiva e uma base de dados robusta.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188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Metodologia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757970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Adotei o desenvolvimento incremental, com testes contínuos, para garantir a qualidade do produto final. A estrutura do projeto foi dividida em models e services.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188613"/>
            <a:ext cx="28526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Estruturas de Dados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757970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principais estruturas de dados utilizadas foram listas e árvores de busca, que ofereceram eficiência nas operações de adição, listagem, empréstimos e devoluções.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91910"/>
            <a:ext cx="79543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Funcionalidades do Sistema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019538"/>
            <a:ext cx="44410" cy="5218152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49715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26945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49701" y="2352794"/>
            <a:ext cx="14870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2417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Adição de Livros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722126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 livros podem ser adicionados ao sistema, com informações como título, autor, editora e número de exemplares.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1059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0828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1364" y="4166235"/>
            <a:ext cx="205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55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Listagem de Livros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35567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sistema permite a listagem de todos os livros cadastrados, com opções de filtro e ordenação.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12403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96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1364" y="5979676"/>
            <a:ext cx="205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68591"/>
            <a:ext cx="38639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Empréstimos e Devoluções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49008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 usuários podem realizar empréstimos e devoluções de livros, com um histórico completo dessas operações.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8472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Tratamento de Erros e Banco de Dados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528893"/>
            <a:ext cx="29598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Tratamento de Erros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98250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sistema implementa um tratamento de exceções, informando ao usuário mensagens claras e amigáveis em caso de erros.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5288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Banco de Dados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98250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PostgreSQL foi escolhido como o sistema de gerenciamento de banco de dados, com uma estrutura otimizada para as necessidades do sistema de biblioteca.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52889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Integração com a Aplicação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445437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aplicação Java se integra perfeitamente com o banco de dados, realizando operações como inserção, consulta, atualização e exclusão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81376"/>
            <a:ext cx="78776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Demonstração da Aplicação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620089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9346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Visão Geral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15082"/>
            <a:ext cx="329588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Aplicação fácil de utilizar, futuramente podendo trazer uma interface gráfica para facilitar a utilização do usuário.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620089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9347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Listagem de Livros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415201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 livros cadastrados no sistema podem ser facilmente listados, com opções de filtro e ordenação.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620089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934783"/>
            <a:ext cx="31892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Empréstimo de Livros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415201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processo de empréstimo de livros é simples e intuitivo, com formulários claros e instruções objetivas.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80743"/>
            <a:ext cx="69295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Resultados e Conclusões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5693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13610" y="2652713"/>
            <a:ext cx="14870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256936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Resultados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049786"/>
            <a:ext cx="264795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sistema de biblioteca desenvolvido é funcional e atende às necessidades propostas.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25693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77508" y="2652713"/>
            <a:ext cx="205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352342" y="256936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Conclusões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352342" y="3049786"/>
            <a:ext cx="2647950" cy="3999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aplicação de boas práticas como, facilitar a manutenção e colaboração, aumentar a eficiência e reduzir erros, promover um código limpo e bem documentado e a utilização de estruturas de dados eficientes foram fundamentais para o sucesso do projeto.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25693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69743" y="2652713"/>
            <a:ext cx="205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944576" y="256936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Futuras Melhorias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944576" y="3049786"/>
            <a:ext cx="2647950" cy="3999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Algumas melhorias futuras incluem a implementação de pesquisa avançada, notificações de empréstimos e devoluções, e otimizações de desempenho além de uma interface gráfica para facilitação da utilização pelo usuário.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97787"/>
            <a:ext cx="59831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Considerações Finais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325416"/>
            <a:ext cx="4542115" cy="2606278"/>
          </a:xfrm>
          <a:prstGeom prst="roundRect">
            <a:avLst>
              <a:gd name="adj" fmla="val 383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555206"/>
            <a:ext cx="38777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Aprendizado Enriquecedor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035623"/>
            <a:ext cx="408253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desenvolvimento deste projeto de sistema de biblioteca proporcionou um aprendizado enriquecedor em Estruturas de Dados e Análise de Algoritmos.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325416"/>
            <a:ext cx="4542115" cy="2606278"/>
          </a:xfrm>
          <a:prstGeom prst="roundRect">
            <a:avLst>
              <a:gd name="adj" fmla="val 383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555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Aplicação Prática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035623"/>
            <a:ext cx="408253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oportunidade de criar uma solução real e funcional para a gestão de uma biblioteca foi fundamental para consolidar os conhecimentos adquiridos.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Office PowerPoint</Application>
  <PresentationFormat>Personalizar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DM Sans</vt:lpstr>
      <vt:lpstr>Libre Baskerville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Bruno Reis</cp:lastModifiedBy>
  <cp:revision>2</cp:revision>
  <dcterms:created xsi:type="dcterms:W3CDTF">2024-06-18T20:04:43Z</dcterms:created>
  <dcterms:modified xsi:type="dcterms:W3CDTF">2024-06-18T20:05:54Z</dcterms:modified>
</cp:coreProperties>
</file>